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7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48" r:id="rId13"/>
    <p:sldId id="434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426" r:id="rId29"/>
    <p:sldId id="432" r:id="rId30"/>
    <p:sldId id="433" r:id="rId31"/>
    <p:sldId id="443" r:id="rId32"/>
    <p:sldId id="436" r:id="rId33"/>
    <p:sldId id="437" r:id="rId34"/>
    <p:sldId id="438" r:id="rId35"/>
    <p:sldId id="439" r:id="rId36"/>
    <p:sldId id="440" r:id="rId37"/>
    <p:sldId id="444" r:id="rId38"/>
    <p:sldId id="447" r:id="rId39"/>
    <p:sldId id="445" r:id="rId40"/>
    <p:sldId id="449" r:id="rId41"/>
    <p:sldId id="450" r:id="rId42"/>
    <p:sldId id="451" r:id="rId43"/>
    <p:sldId id="446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325" r:id="rId67"/>
    <p:sldId id="417" r:id="rId68"/>
    <p:sldId id="418" r:id="rId69"/>
    <p:sldId id="419" r:id="rId70"/>
    <p:sldId id="420" r:id="rId71"/>
    <p:sldId id="421" r:id="rId72"/>
    <p:sldId id="422" r:id="rId73"/>
    <p:sldId id="412" r:id="rId74"/>
    <p:sldId id="413" r:id="rId75"/>
    <p:sldId id="414" r:id="rId76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8"/>
    </p:embeddedFont>
    <p:embeddedFont>
      <p:font typeface="Overpass" panose="020B0604020202020204" charset="0"/>
      <p:regular r:id="rId79"/>
      <p:bold r:id="rId80"/>
      <p:italic r:id="rId81"/>
      <p:boldItalic r:id="rId82"/>
    </p:embeddedFont>
    <p:embeddedFont>
      <p:font typeface="Proxima Nova" panose="020B0604020202020204" charset="0"/>
      <p:regular r:id="rId83"/>
      <p:bold r:id="rId84"/>
      <p:italic r:id="rId85"/>
      <p:boldItalic r:id="rId86"/>
    </p:embeddedFont>
    <p:embeddedFont>
      <p:font typeface="Source Sans Pro" panose="020B050303040302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7"/>
            <p14:sldId id="418"/>
            <p14:sldId id="419"/>
            <p14:sldId id="420"/>
            <p14:sldId id="421"/>
            <p14:sldId id="422"/>
            <p14:sldId id="412"/>
            <p14:sldId id="413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41" autoAdjust="0"/>
  </p:normalViewPr>
  <p:slideViewPr>
    <p:cSldViewPr snapToGrid="0" snapToObjects="1">
      <p:cViewPr varScale="1">
        <p:scale>
          <a:sx n="174" d="100"/>
          <a:sy n="174" d="100"/>
        </p:scale>
        <p:origin x="235" y="12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November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b="1" dirty="0" err="1"/>
              <a:t>admin_password</a:t>
            </a:r>
            <a:r>
              <a:rPr lang="en-US" b="1" dirty="0"/>
              <a:t>, </a:t>
            </a:r>
            <a:r>
              <a:rPr lang="en-US" b="1" dirty="0" err="1"/>
              <a:t>rabbitmq_password</a:t>
            </a:r>
            <a:r>
              <a:rPr lang="en-US" b="1" dirty="0"/>
              <a:t>, </a:t>
            </a:r>
            <a:r>
              <a:rPr lang="en-US" b="1" dirty="0" err="1"/>
              <a:t>pg_password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CCB68-08A5-4CDE-9CF5-ABFD4586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30" y="0"/>
            <a:ext cx="5653539" cy="45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212E5-A775-4E62-99F6-2915B64C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17" y="0"/>
            <a:ext cx="5807366" cy="46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37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242B9-D7A0-4635-9D01-7A74F01F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38" y="0"/>
            <a:ext cx="5669924" cy="45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8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68B9F-4E6A-41B5-814D-DFEA394D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1" y="0"/>
            <a:ext cx="5929577" cy="46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33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3B36F-4DDC-4170-AA64-7F3DF3B3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09" y="0"/>
            <a:ext cx="6160382" cy="46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452A5-A4BB-4C98-932C-549E95E4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66" y="0"/>
            <a:ext cx="5936268" cy="46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5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EEC48-0C68-4C1A-B26B-B04242A0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0"/>
            <a:ext cx="7337691" cy="47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3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FEC13-580D-41FF-AE09-6D8195E2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72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03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10003</TotalTime>
  <Words>1800</Words>
  <Application>Microsoft Office PowerPoint</Application>
  <PresentationFormat>On-screen Show (16:9)</PresentationFormat>
  <Paragraphs>293</Paragraphs>
  <Slides>73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Overpass</vt:lpstr>
      <vt:lpstr>Courier New</vt:lpstr>
      <vt:lpstr>Source Sans Pro</vt:lpstr>
      <vt:lpstr>ＭＳ Ｐゴシック</vt:lpstr>
      <vt:lpstr>Proxima Nova</vt:lpstr>
      <vt:lpstr>Times New Roman</vt:lpstr>
      <vt:lpstr>Arial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99</cp:revision>
  <dcterms:modified xsi:type="dcterms:W3CDTF">2018-11-07T19:36:23Z</dcterms:modified>
  <cp:category/>
</cp:coreProperties>
</file>